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Meddon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eddon-regular.fntdata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a3de901cb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a3de901cb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4a3de901cb_2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a3de901cb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4a3de901cb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a3de901cb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a3de901cb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4a3de901cb_2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a3de901cb_5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a3de901cb_5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4a3de901cb_5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a3de901cb_4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4a3de901cb_4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a3de901cb_4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4a3de901cb_4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a3de901cb_3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a3de901cb_3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4a3de901cb_3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a3de901cb_3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a3de901cb_3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4a3de901cb_3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a3de901cb_8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a3de901cb_8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4a3de901cb_8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a3de901cb_2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a3de901cb_2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4a3de901cb_2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a3de901cb_8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a3de901cb_8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4a3de901cb_8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a3de901cb_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4a3de901cb_3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a3de901cb_4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4a3de901cb_4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a3de901c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4a3de901c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52425"/>
            <a:ext cx="12192000" cy="61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youtube.com/watch?v=G6o2HNNBInE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33.jpg"/><Relationship Id="rId5" Type="http://schemas.openxmlformats.org/officeDocument/2006/relationships/image" Target="../media/image3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hyperlink" Target="https://www.tripadvisor.in/LocationPhotoDirectLink-g1675614-d4445159-i241076482-Subway-Sao_Roque_State_of_Sao_Paulo.html%5C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18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/>
        </p:nvSpPr>
        <p:spPr>
          <a:xfrm>
            <a:off x="9287425" y="4446500"/>
            <a:ext cx="25461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3" title="CMPE202 Mystic Ad 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6460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2"/>
          <p:cNvGrpSpPr/>
          <p:nvPr/>
        </p:nvGrpSpPr>
        <p:grpSpPr>
          <a:xfrm>
            <a:off x="9355590" y="265602"/>
            <a:ext cx="1860600" cy="1116300"/>
            <a:chOff x="0" y="330883"/>
            <a:chExt cx="1860600" cy="1116300"/>
          </a:xfrm>
        </p:grpSpPr>
        <p:sp>
          <p:nvSpPr>
            <p:cNvPr id="192" name="Google Shape;192;p22"/>
            <p:cNvSpPr/>
            <p:nvPr/>
          </p:nvSpPr>
          <p:spPr>
            <a:xfrm>
              <a:off x="0" y="330883"/>
              <a:ext cx="1860600" cy="1116300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 txBox="1"/>
            <p:nvPr/>
          </p:nvSpPr>
          <p:spPr>
            <a:xfrm>
              <a:off x="0" y="330883"/>
              <a:ext cx="1860600" cy="11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0950" lIns="140950" spcFirstLastPara="1" rIns="140950" wrap="square" tIns="14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Calibri"/>
                <a:buNone/>
              </a:pPr>
              <a:r>
                <a:rPr lang="en-US" sz="3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Strategy</a:t>
              </a:r>
              <a:endParaRPr/>
            </a:p>
          </p:txBody>
        </p:sp>
      </p:grp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3950" y="2051033"/>
            <a:ext cx="3048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150" y="152400"/>
            <a:ext cx="3246300" cy="65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50" y="153853"/>
            <a:ext cx="3246300" cy="6550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type="title"/>
          </p:nvPr>
        </p:nvSpPr>
        <p:spPr>
          <a:xfrm>
            <a:off x="772650" y="-224800"/>
            <a:ext cx="5437200" cy="117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</a:t>
            </a:r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 b="10343" l="5374" r="4299" t="7038"/>
          <a:stretch/>
        </p:blipFill>
        <p:spPr>
          <a:xfrm>
            <a:off x="180250" y="952100"/>
            <a:ext cx="11849203" cy="5766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23"/>
          <p:cNvGrpSpPr/>
          <p:nvPr/>
        </p:nvGrpSpPr>
        <p:grpSpPr>
          <a:xfrm>
            <a:off x="10168840" y="2"/>
            <a:ext cx="1860600" cy="1116300"/>
            <a:chOff x="0" y="330883"/>
            <a:chExt cx="1860600" cy="1116300"/>
          </a:xfrm>
        </p:grpSpPr>
        <p:sp>
          <p:nvSpPr>
            <p:cNvPr id="205" name="Google Shape;205;p23"/>
            <p:cNvSpPr/>
            <p:nvPr/>
          </p:nvSpPr>
          <p:spPr>
            <a:xfrm>
              <a:off x="0" y="330883"/>
              <a:ext cx="1860600" cy="1116300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3"/>
            <p:cNvSpPr txBox="1"/>
            <p:nvPr/>
          </p:nvSpPr>
          <p:spPr>
            <a:xfrm>
              <a:off x="0" y="330883"/>
              <a:ext cx="1860600" cy="11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0950" lIns="140950" spcFirstLastPara="1" rIns="140950" wrap="square" tIns="14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Calibri"/>
                <a:buNone/>
              </a:pPr>
              <a:r>
                <a:rPr lang="en-US" sz="3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Builder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50" y="1021688"/>
            <a:ext cx="5586150" cy="48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2425" y="1112900"/>
            <a:ext cx="5439500" cy="48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2000725" y="162500"/>
            <a:ext cx="18756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Builder </a:t>
            </a:r>
            <a:endParaRPr b="1" sz="3000"/>
          </a:p>
        </p:txBody>
      </p:sp>
      <p:sp>
        <p:nvSpPr>
          <p:cNvPr id="215" name="Google Shape;215;p24"/>
          <p:cNvSpPr txBox="1"/>
          <p:nvPr/>
        </p:nvSpPr>
        <p:spPr>
          <a:xfrm>
            <a:off x="8392925" y="162500"/>
            <a:ext cx="21861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Decorator</a:t>
            </a:r>
            <a:r>
              <a:rPr b="1" lang="en-US" sz="3000"/>
              <a:t> </a:t>
            </a:r>
            <a:endParaRPr b="1" sz="3000"/>
          </a:p>
        </p:txBody>
      </p:sp>
      <p:sp>
        <p:nvSpPr>
          <p:cNvPr id="216" name="Google Shape;216;p24"/>
          <p:cNvSpPr txBox="1"/>
          <p:nvPr/>
        </p:nvSpPr>
        <p:spPr>
          <a:xfrm>
            <a:off x="387725" y="6220300"/>
            <a:ext cx="115542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Image Source: </a:t>
            </a:r>
            <a:r>
              <a:rPr lang="en-US" sz="900" u="sng">
                <a:solidFill>
                  <a:schemeClr val="hlink"/>
                </a:solidFill>
                <a:hlinkClick r:id="rId5"/>
              </a:rPr>
              <a:t>https://www.tripadvisor.in/LocationPhotoDirectLink-g1675614-d4445159-i241076482-Subway-Sao_Roque_State_of_Sao_Paulo.html\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https://www.tripadvisor.in/LocationPhotoDirectLink-g1675614-d4445159-i241076482-Subway-Sao_Roque_State_of_Sao_Paulo.html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2425"/>
            <a:ext cx="12192000" cy="61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2425"/>
            <a:ext cx="12040551" cy="61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2425"/>
            <a:ext cx="12192000" cy="61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 rotWithShape="1">
          <a:blip r:embed="rId4">
            <a:alphaModFix/>
          </a:blip>
          <a:srcRect b="0" l="0" r="9371" t="0"/>
          <a:stretch/>
        </p:blipFill>
        <p:spPr>
          <a:xfrm>
            <a:off x="172075" y="292650"/>
            <a:ext cx="11049000" cy="62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254650" y="129249"/>
            <a:ext cx="10515600" cy="1088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Future Work and Learning Summary</a:t>
            </a:r>
            <a:endParaRPr sz="4800"/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460750" y="1409775"/>
            <a:ext cx="10515600" cy="486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Easy to add</a:t>
            </a:r>
            <a:r>
              <a:rPr lang="en-US" sz="3000"/>
              <a:t> more screens and features</a:t>
            </a:r>
            <a:endParaRPr sz="3000"/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Add shopping cart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Create processing arts 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Google map integration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To support new phone models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A better design system could 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reduce the engineering cost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shorten the time to market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easy to test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2425"/>
            <a:ext cx="12192000" cy="61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712200" y="2669175"/>
            <a:ext cx="296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Meddon"/>
                <a:ea typeface="Meddon"/>
                <a:cs typeface="Meddon"/>
                <a:sym typeface="Meddon"/>
              </a:rPr>
              <a:t>Thanks!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 Slides</a:t>
            </a:r>
            <a:endParaRPr/>
          </a:p>
        </p:txBody>
      </p:sp>
      <p:sp>
        <p:nvSpPr>
          <p:cNvPr id="248" name="Google Shape;248;p29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525" y="280750"/>
            <a:ext cx="9486102" cy="6442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>
            <p:ph type="title"/>
          </p:nvPr>
        </p:nvSpPr>
        <p:spPr>
          <a:xfrm>
            <a:off x="457200" y="168475"/>
            <a:ext cx="5437200" cy="1176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</a:t>
            </a:r>
            <a:endParaRPr/>
          </a:p>
        </p:txBody>
      </p:sp>
      <p:sp>
        <p:nvSpPr>
          <p:cNvPr id="256" name="Google Shape;256;p30"/>
          <p:cNvSpPr txBox="1"/>
          <p:nvPr/>
        </p:nvSpPr>
        <p:spPr>
          <a:xfrm>
            <a:off x="9981200" y="280758"/>
            <a:ext cx="1860600" cy="1116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140950" lIns="140950" spcFirstLastPara="1" rIns="140950" wrap="square" tIns="140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Builder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50" y="365125"/>
            <a:ext cx="10175461" cy="6434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31"/>
          <p:cNvGrpSpPr/>
          <p:nvPr/>
        </p:nvGrpSpPr>
        <p:grpSpPr>
          <a:xfrm>
            <a:off x="10234115" y="5572702"/>
            <a:ext cx="1860600" cy="1116300"/>
            <a:chOff x="0" y="330883"/>
            <a:chExt cx="1860600" cy="1116300"/>
          </a:xfrm>
        </p:grpSpPr>
        <p:sp>
          <p:nvSpPr>
            <p:cNvPr id="264" name="Google Shape;264;p31"/>
            <p:cNvSpPr/>
            <p:nvPr/>
          </p:nvSpPr>
          <p:spPr>
            <a:xfrm>
              <a:off x="0" y="330883"/>
              <a:ext cx="1860600" cy="1116300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1"/>
            <p:cNvSpPr txBox="1"/>
            <p:nvPr/>
          </p:nvSpPr>
          <p:spPr>
            <a:xfrm>
              <a:off x="0" y="330883"/>
              <a:ext cx="1860600" cy="11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0950" lIns="140950" spcFirstLastPara="1" rIns="140950" wrap="square" tIns="14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Calibri"/>
                <a:buNone/>
              </a:pPr>
              <a:r>
                <a:rPr lang="en-US" sz="3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Builder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/>
        </p:nvSpPr>
        <p:spPr>
          <a:xfrm>
            <a:off x="0" y="2113275"/>
            <a:ext cx="3301200" cy="42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		</a:t>
            </a:r>
            <a:r>
              <a:rPr lang="en-US" sz="2400">
                <a:solidFill>
                  <a:srgbClr val="FFFFFF"/>
                </a:solidFill>
              </a:rPr>
              <a:t>By: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Team: Mystic</a:t>
            </a:r>
            <a:endParaRPr b="1" sz="18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b="1" lang="en-US" sz="2000">
                <a:solidFill>
                  <a:srgbClr val="FFFFFF"/>
                </a:solidFill>
              </a:rPr>
              <a:t>Yinghua Qin</a:t>
            </a:r>
            <a:endParaRPr b="1"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b="1" lang="en-US" sz="2000">
                <a:solidFill>
                  <a:srgbClr val="FFFFFF"/>
                </a:solidFill>
              </a:rPr>
              <a:t>Thol Chidambaram</a:t>
            </a:r>
            <a:endParaRPr b="1"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b="1" lang="en-US" sz="2000">
                <a:solidFill>
                  <a:srgbClr val="FFFFFF"/>
                </a:solidFill>
              </a:rPr>
              <a:t>Mitesh Kumar</a:t>
            </a:r>
            <a:endParaRPr b="1"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b="1" lang="en-US" sz="2000">
                <a:solidFill>
                  <a:srgbClr val="FFFFFF"/>
                </a:solidFill>
              </a:rPr>
              <a:t>Srivatsa Mulpuri</a:t>
            </a:r>
            <a:endParaRPr b="1" sz="20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b="1" lang="en-US" sz="2000">
                <a:solidFill>
                  <a:srgbClr val="FFFFFF"/>
                </a:solidFill>
              </a:rPr>
              <a:t>Vidhi Sharma</a:t>
            </a:r>
            <a:r>
              <a:rPr lang="en-US" sz="1100">
                <a:solidFill>
                  <a:srgbClr val="FFFFFF"/>
                </a:solidFill>
              </a:rPr>
              <a:t> 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0868"/>
            <a:ext cx="12191999" cy="47362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32"/>
          <p:cNvGrpSpPr/>
          <p:nvPr/>
        </p:nvGrpSpPr>
        <p:grpSpPr>
          <a:xfrm>
            <a:off x="644088" y="5108116"/>
            <a:ext cx="1709400" cy="1025700"/>
            <a:chOff x="0" y="98432"/>
            <a:chExt cx="1709400" cy="1025700"/>
          </a:xfrm>
        </p:grpSpPr>
        <p:sp>
          <p:nvSpPr>
            <p:cNvPr id="272" name="Google Shape;272;p32"/>
            <p:cNvSpPr/>
            <p:nvPr/>
          </p:nvSpPr>
          <p:spPr>
            <a:xfrm>
              <a:off x="0" y="98432"/>
              <a:ext cx="1709400" cy="1025700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2"/>
            <p:cNvSpPr txBox="1"/>
            <p:nvPr/>
          </p:nvSpPr>
          <p:spPr>
            <a:xfrm>
              <a:off x="0" y="98432"/>
              <a:ext cx="17094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lang="en-US" sz="3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Observer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75701"/>
            <a:ext cx="12192000" cy="5106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33"/>
          <p:cNvGrpSpPr/>
          <p:nvPr/>
        </p:nvGrpSpPr>
        <p:grpSpPr>
          <a:xfrm>
            <a:off x="656207" y="5131826"/>
            <a:ext cx="1709488" cy="1025692"/>
            <a:chOff x="0" y="98432"/>
            <a:chExt cx="1709488" cy="1025692"/>
          </a:xfrm>
        </p:grpSpPr>
        <p:sp>
          <p:nvSpPr>
            <p:cNvPr id="281" name="Google Shape;281;p33"/>
            <p:cNvSpPr/>
            <p:nvPr/>
          </p:nvSpPr>
          <p:spPr>
            <a:xfrm>
              <a:off x="0" y="98432"/>
              <a:ext cx="1709488" cy="1025692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3"/>
            <p:cNvSpPr txBox="1"/>
            <p:nvPr/>
          </p:nvSpPr>
          <p:spPr>
            <a:xfrm>
              <a:off x="0" y="98432"/>
              <a:ext cx="1709488" cy="1025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lang="en-US" sz="3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Observer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2425"/>
            <a:ext cx="12192000" cy="615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5"/>
          <p:cNvGrpSpPr/>
          <p:nvPr/>
        </p:nvGrpSpPr>
        <p:grpSpPr>
          <a:xfrm>
            <a:off x="294437" y="1251955"/>
            <a:ext cx="4179904" cy="3980861"/>
            <a:chOff x="526480" y="1954"/>
            <a:chExt cx="4179904" cy="3980861"/>
          </a:xfrm>
        </p:grpSpPr>
        <p:sp>
          <p:nvSpPr>
            <p:cNvPr id="104" name="Google Shape;104;p15"/>
            <p:cNvSpPr/>
            <p:nvPr/>
          </p:nvSpPr>
          <p:spPr>
            <a:xfrm>
              <a:off x="526480" y="1954"/>
              <a:ext cx="1990430" cy="1194258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 txBox="1"/>
            <p:nvPr/>
          </p:nvSpPr>
          <p:spPr>
            <a:xfrm>
              <a:off x="526480" y="1954"/>
              <a:ext cx="1990430" cy="1194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Visitor / Strategy (system)</a:t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715954" y="1954"/>
              <a:ext cx="1990430" cy="1194258"/>
            </a:xfrm>
            <a:prstGeom prst="rect">
              <a:avLst/>
            </a:prstGeom>
            <a:solidFill>
              <a:srgbClr val="DB784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 txBox="1"/>
            <p:nvPr/>
          </p:nvSpPr>
          <p:spPr>
            <a:xfrm>
              <a:off x="2715954" y="1954"/>
              <a:ext cx="1990430" cy="1194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Command (set pin)</a:t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26480" y="1395256"/>
              <a:ext cx="1990430" cy="1194258"/>
            </a:xfrm>
            <a:prstGeom prst="rect">
              <a:avLst/>
            </a:prstGeom>
            <a:solidFill>
              <a:srgbClr val="CB7C6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 txBox="1"/>
            <p:nvPr/>
          </p:nvSpPr>
          <p:spPr>
            <a:xfrm>
              <a:off x="526480" y="1395256"/>
              <a:ext cx="1990430" cy="1194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Decorator 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(set pin)</a:t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715954" y="1395256"/>
              <a:ext cx="1990430" cy="1194258"/>
            </a:xfrm>
            <a:prstGeom prst="rect">
              <a:avLst/>
            </a:prstGeom>
            <a:solidFill>
              <a:srgbClr val="BC857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2715954" y="1395256"/>
              <a:ext cx="1990430" cy="1194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State     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(set pin)</a:t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26480" y="2788557"/>
              <a:ext cx="1990430" cy="1194258"/>
            </a:xfrm>
            <a:prstGeom prst="rect">
              <a:avLst/>
            </a:prstGeom>
            <a:solidFill>
              <a:srgbClr val="AF939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 txBox="1"/>
            <p:nvPr/>
          </p:nvSpPr>
          <p:spPr>
            <a:xfrm>
              <a:off x="526480" y="2788557"/>
              <a:ext cx="1990430" cy="1194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Decorator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(pin screen)</a:t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715954" y="2788557"/>
              <a:ext cx="1990430" cy="1194258"/>
            </a:xfrm>
            <a:prstGeom prst="rect">
              <a:avLst/>
            </a:prstGeom>
            <a:solidFill>
              <a:srgbClr val="A4A4A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 txBox="1"/>
            <p:nvPr/>
          </p:nvSpPr>
          <p:spPr>
            <a:xfrm>
              <a:off x="2715954" y="2788557"/>
              <a:ext cx="1990430" cy="1194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Builder (Order)</a:t>
              </a:r>
              <a:endParaRPr/>
            </a:p>
          </p:txBody>
        </p:sp>
      </p:grpSp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5792" y="559836"/>
            <a:ext cx="3755571" cy="5365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122" y="0"/>
            <a:ext cx="451741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5300" y="0"/>
            <a:ext cx="698075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7"/>
          <p:cNvGrpSpPr/>
          <p:nvPr/>
        </p:nvGrpSpPr>
        <p:grpSpPr>
          <a:xfrm>
            <a:off x="9355590" y="265602"/>
            <a:ext cx="1860491" cy="1116294"/>
            <a:chOff x="0" y="330883"/>
            <a:chExt cx="1860491" cy="1116294"/>
          </a:xfrm>
        </p:grpSpPr>
        <p:sp>
          <p:nvSpPr>
            <p:cNvPr id="129" name="Google Shape;129;p17"/>
            <p:cNvSpPr/>
            <p:nvPr/>
          </p:nvSpPr>
          <p:spPr>
            <a:xfrm>
              <a:off x="0" y="330883"/>
              <a:ext cx="1860491" cy="111629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0" y="330883"/>
              <a:ext cx="1860491" cy="11162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450" lIns="171450" spcFirstLastPara="1" rIns="171450" wrap="square" tIns="171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500"/>
                <a:buFont typeface="Calibri"/>
                <a:buNone/>
              </a:pPr>
              <a:r>
                <a:rPr b="0" i="0" lang="en-US" sz="4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Visitor</a:t>
              </a:r>
              <a:endParaRPr/>
            </a:p>
          </p:txBody>
        </p:sp>
      </p:grpSp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1445" y="3575315"/>
            <a:ext cx="2866667" cy="5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12" y="1102113"/>
            <a:ext cx="5133333" cy="32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817" y="5019361"/>
            <a:ext cx="5161905" cy="7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1445" y="2390793"/>
            <a:ext cx="5257143" cy="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5919" y="502775"/>
            <a:ext cx="2219048" cy="46666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307331" y="2644597"/>
            <a:ext cx="467139" cy="2746192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307331" y="5248275"/>
            <a:ext cx="467139" cy="3238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16396" y="4441378"/>
            <a:ext cx="5686949" cy="20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/>
          <p:nvPr/>
        </p:nvSpPr>
        <p:spPr>
          <a:xfrm>
            <a:off x="6096000" y="6453631"/>
            <a:ext cx="356700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(Source: https://www.geeksforgeeks.org/visitor-design-pattern/)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8"/>
          <p:cNvGrpSpPr/>
          <p:nvPr/>
        </p:nvGrpSpPr>
        <p:grpSpPr>
          <a:xfrm>
            <a:off x="9355590" y="265602"/>
            <a:ext cx="1860600" cy="1116300"/>
            <a:chOff x="0" y="330883"/>
            <a:chExt cx="1860600" cy="1116300"/>
          </a:xfrm>
        </p:grpSpPr>
        <p:sp>
          <p:nvSpPr>
            <p:cNvPr id="145" name="Google Shape;145;p18"/>
            <p:cNvSpPr/>
            <p:nvPr/>
          </p:nvSpPr>
          <p:spPr>
            <a:xfrm>
              <a:off x="0" y="330883"/>
              <a:ext cx="1860600" cy="1116300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8"/>
            <p:cNvSpPr txBox="1"/>
            <p:nvPr/>
          </p:nvSpPr>
          <p:spPr>
            <a:xfrm>
              <a:off x="0" y="330883"/>
              <a:ext cx="1860600" cy="11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450" lIns="171450" spcFirstLastPara="1" rIns="171450" wrap="square" tIns="171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500"/>
                <a:buFont typeface="Calibri"/>
                <a:buNone/>
              </a:pPr>
              <a:r>
                <a:rPr b="0" i="0" lang="en-US" sz="4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Visitor</a:t>
              </a:r>
              <a:endParaRPr/>
            </a:p>
          </p:txBody>
        </p:sp>
      </p:grpSp>
      <p:pic>
        <p:nvPicPr>
          <p:cNvPr id="147" name="Google Shape;14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8945" y="3152802"/>
            <a:ext cx="2866667" cy="5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8942" y="4110536"/>
            <a:ext cx="5161905" cy="7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88945" y="1918993"/>
            <a:ext cx="5257143" cy="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8944" y="980425"/>
            <a:ext cx="2219048" cy="46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075" y="1293475"/>
            <a:ext cx="5848945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9"/>
          <p:cNvGrpSpPr/>
          <p:nvPr/>
        </p:nvGrpSpPr>
        <p:grpSpPr>
          <a:xfrm>
            <a:off x="9355590" y="265600"/>
            <a:ext cx="1860611" cy="1116302"/>
            <a:chOff x="0" y="330881"/>
            <a:chExt cx="1860611" cy="1116302"/>
          </a:xfrm>
        </p:grpSpPr>
        <p:sp>
          <p:nvSpPr>
            <p:cNvPr id="157" name="Google Shape;157;p19"/>
            <p:cNvSpPr/>
            <p:nvPr/>
          </p:nvSpPr>
          <p:spPr>
            <a:xfrm>
              <a:off x="0" y="330883"/>
              <a:ext cx="1860600" cy="1116300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 txBox="1"/>
            <p:nvPr/>
          </p:nvSpPr>
          <p:spPr>
            <a:xfrm>
              <a:off x="11" y="330881"/>
              <a:ext cx="1860600" cy="11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450" lIns="171450" spcFirstLastPara="1" rIns="171450" wrap="square" tIns="171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500"/>
                <a:buFont typeface="Calibri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Command</a:t>
              </a:r>
              <a:endParaRPr sz="2400"/>
            </a:p>
          </p:txBody>
        </p:sp>
      </p:grpSp>
      <p:pic>
        <p:nvPicPr>
          <p:cNvPr id="159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3575" y="1432051"/>
            <a:ext cx="5190325" cy="28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225" y="424283"/>
            <a:ext cx="6218772" cy="365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225" y="4247425"/>
            <a:ext cx="5372750" cy="147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725" y="5918625"/>
            <a:ext cx="6218769" cy="68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3578" y="4399825"/>
            <a:ext cx="5190325" cy="23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25" y="265600"/>
            <a:ext cx="10290599" cy="501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0"/>
          <p:cNvGrpSpPr/>
          <p:nvPr/>
        </p:nvGrpSpPr>
        <p:grpSpPr>
          <a:xfrm>
            <a:off x="9355590" y="265602"/>
            <a:ext cx="1860600" cy="1116300"/>
            <a:chOff x="0" y="330883"/>
            <a:chExt cx="1860600" cy="1116300"/>
          </a:xfrm>
        </p:grpSpPr>
        <p:sp>
          <p:nvSpPr>
            <p:cNvPr id="170" name="Google Shape;170;p20"/>
            <p:cNvSpPr/>
            <p:nvPr/>
          </p:nvSpPr>
          <p:spPr>
            <a:xfrm>
              <a:off x="0" y="330883"/>
              <a:ext cx="1860600" cy="1116300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0"/>
            <p:cNvSpPr txBox="1"/>
            <p:nvPr/>
          </p:nvSpPr>
          <p:spPr>
            <a:xfrm>
              <a:off x="0" y="330883"/>
              <a:ext cx="1860600" cy="11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450" lIns="171450" spcFirstLastPara="1" rIns="171450" wrap="square" tIns="171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500"/>
                <a:buFont typeface="Calibri"/>
                <a:buNone/>
              </a:pPr>
              <a:r>
                <a:rPr lang="en-US" sz="4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State</a:t>
              </a:r>
              <a:endParaRPr/>
            </a:p>
          </p:txBody>
        </p:sp>
      </p:grpSp>
      <p:pic>
        <p:nvPicPr>
          <p:cNvPr id="172" name="Google Shape;17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275" y="5850168"/>
            <a:ext cx="6812651" cy="79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76987" y="1972260"/>
            <a:ext cx="21431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3851" y="4677785"/>
            <a:ext cx="42481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1"/>
          <p:cNvGrpSpPr/>
          <p:nvPr/>
        </p:nvGrpSpPr>
        <p:grpSpPr>
          <a:xfrm>
            <a:off x="9355590" y="265602"/>
            <a:ext cx="1860491" cy="1116294"/>
            <a:chOff x="0" y="330883"/>
            <a:chExt cx="1860491" cy="1116294"/>
          </a:xfrm>
        </p:grpSpPr>
        <p:sp>
          <p:nvSpPr>
            <p:cNvPr id="180" name="Google Shape;180;p21"/>
            <p:cNvSpPr/>
            <p:nvPr/>
          </p:nvSpPr>
          <p:spPr>
            <a:xfrm>
              <a:off x="0" y="330883"/>
              <a:ext cx="1860491" cy="111629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 txBox="1"/>
            <p:nvPr/>
          </p:nvSpPr>
          <p:spPr>
            <a:xfrm>
              <a:off x="0" y="330883"/>
              <a:ext cx="1860491" cy="11162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0950" lIns="140950" spcFirstLastPara="1" rIns="140950" wrap="square" tIns="14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Calibri"/>
                <a:buNone/>
              </a:pPr>
              <a:r>
                <a:rPr lang="en-US" sz="3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Strategy</a:t>
              </a:r>
              <a:endParaRPr/>
            </a:p>
          </p:txBody>
        </p:sp>
      </p:grpSp>
      <p:pic>
        <p:nvPicPr>
          <p:cNvPr id="182" name="Google Shape;18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5697" y="1854008"/>
            <a:ext cx="4426985" cy="258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9096" y="4914671"/>
            <a:ext cx="2364151" cy="114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9175" y="5434695"/>
            <a:ext cx="4508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9175" y="5924926"/>
            <a:ext cx="4470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5919" y="473307"/>
            <a:ext cx="4694448" cy="4441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